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a71275321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a71275321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b314442935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b314442935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b31444293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b314442935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b23e79aba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b23e79aba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af8f2d50b0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af8f2d50b0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b314442935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b314442935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b31444293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b31444293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b314442935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b314442935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af8f2d50b0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af8f2d50b0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b1f3e14a6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b1f3e14a6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b31444293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b31444293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b314442935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b314442935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b31444293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b31444293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b31444293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b31444293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b31444293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b314442935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b314442935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b314442935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af86d6620e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af86d6620e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descr="change the title to Volume Control using hand gestur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3" name="Google Shape;103;p22"/>
          <p:cNvPicPr preferRelativeResize="0"/>
          <p:nvPr/>
        </p:nvPicPr>
        <p:blipFill rotWithShape="1">
          <a:blip r:embed="rId3">
            <a:alphaModFix/>
          </a:blip>
          <a:srcRect r="734" b="2572"/>
          <a:stretch/>
        </p:blipFill>
        <p:spPr>
          <a:xfrm>
            <a:off x="-41400" y="67400"/>
            <a:ext cx="9185398" cy="500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0" name="Google Shape;110;p23"/>
          <p:cNvPicPr preferRelativeResize="0"/>
          <p:nvPr/>
        </p:nvPicPr>
        <p:blipFill rotWithShape="1">
          <a:blip r:embed="rId3">
            <a:alphaModFix/>
          </a:blip>
          <a:srcRect b="2410"/>
          <a:stretch/>
        </p:blipFill>
        <p:spPr>
          <a:xfrm>
            <a:off x="0" y="81562"/>
            <a:ext cx="9144003" cy="4980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4" descr="bueatify this slid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5" descr="Beautify this slid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2400"/>
            <a:ext cx="9144000" cy="47881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987" y="239150"/>
            <a:ext cx="9185974" cy="466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111AB4-AED6-E384-79C6-E027C5A04A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4964"/>
            <a:ext cx="9144000" cy="479357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9" descr="CREATE A SLIDE WITH TEXT IN THE MIDDL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 descr="beautify this slid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8050" y="178850"/>
            <a:ext cx="9232049" cy="478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 rotWithShape="1">
          <a:blip r:embed="rId3">
            <a:alphaModFix/>
          </a:blip>
          <a:srcRect b="2543"/>
          <a:stretch/>
        </p:blipFill>
        <p:spPr>
          <a:xfrm>
            <a:off x="0" y="85022"/>
            <a:ext cx="9144003" cy="49734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5600"/>
            <a:ext cx="8991599" cy="4792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8681"/>
            <a:ext cx="9144000" cy="49061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684736" y="1094509"/>
            <a:ext cx="3769397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9775"/>
            <a:ext cx="9144000" cy="49839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 rotWithShape="1">
          <a:blip r:embed="rId3">
            <a:alphaModFix/>
          </a:blip>
          <a:srcRect b="2714"/>
          <a:stretch/>
        </p:blipFill>
        <p:spPr>
          <a:xfrm>
            <a:off x="0" y="89405"/>
            <a:ext cx="9144003" cy="49646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6" name="Google Shape;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6166"/>
            <a:ext cx="9144002" cy="48311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Girija G</cp:lastModifiedBy>
  <cp:revision>2</cp:revision>
  <dcterms:modified xsi:type="dcterms:W3CDTF">2025-12-22T15:07:53Z</dcterms:modified>
</cp:coreProperties>
</file>